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itchFamily="2" charset="77"/>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293" autoAdjust="0"/>
  </p:normalViewPr>
  <p:slideViewPr>
    <p:cSldViewPr snapToGrid="0" snapToObjects="1">
      <p:cViewPr varScale="1">
        <p:scale>
          <a:sx n="89" d="100"/>
          <a:sy n="89" d="100"/>
        </p:scale>
        <p:origin x="19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Hello everyone! Today, we'll discuss approximation in English and its importance in computer science academic writing. We'll learn how using approximation can make our writing clearer and simpler.</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Approximation words, like about, around, nearly, and almost, help us indicate numbers or sizes without being exact. They allow us to convey general ideas and avoid being too specific when it's not necessary.</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In computer science writing, we use approximation when precise numbers aren't crucial. It helps simplify information, making it easier to understand. For example, we might say "The software takes around 10 minutes to install," or "The system can handle nearly 200 users at once."</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To sum up, using approximation in computer science writing makes our work more accessible. By balancing details and simplicity, we can create clearer and more readable texts. Remember to use approximation words when needed to enhance your writing's clarity and readability. Thanks for listening!</a:t>
            </a:r>
            <a:endParaRPr lang="en-US" sz="180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Approximation</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Object 3">
            <a:extLst>
              <a:ext uri="{FF2B5EF4-FFF2-40B4-BE49-F238E27FC236}">
                <a16:creationId xmlns:a16="http://schemas.microsoft.com/office/drawing/2014/main" id="{06AF9617-62AB-7650-E2DE-03A3C7DB1DA2}"/>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Approximation in English</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Importance in computer science academic writing</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Making writing clearer and simpler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840F97FD-4DD0-72F2-F579-ECF4A17E4ED5}"/>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Approximation Words</a:t>
            </a:r>
            <a:endParaRPr lang="en-US" sz="3600" dirty="0"/>
          </a:p>
        </p:txBody>
      </p:sp>
      <p:sp>
        <p:nvSpPr>
          <p:cNvPr id="3" name="Object 3">
            <a:extLst>
              <a:ext uri="{FF2B5EF4-FFF2-40B4-BE49-F238E27FC236}">
                <a16:creationId xmlns:a16="http://schemas.microsoft.com/office/drawing/2014/main" id="{8C2D41E1-B7C0-85DE-68B7-C0AD7DA51FEA}"/>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Examples: </a:t>
            </a:r>
            <a:r>
              <a:rPr lang="en-US" sz="2000" dirty="0">
                <a:solidFill>
                  <a:schemeClr val="bg1"/>
                </a:solidFill>
                <a:latin typeface="Poppins" pitchFamily="34" charset="0"/>
                <a:ea typeface="Poppins" pitchFamily="34" charset="-122"/>
                <a:cs typeface="Poppins" pitchFamily="34" charset="-120"/>
              </a:rPr>
              <a:t>about, around, nearly, almost</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Used to indicate numbers or sizes without being exact</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Convey general ideas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9EFDFE9C-DEBE-91FF-B500-EE581EFA2150}"/>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Computer Science Context</a:t>
            </a:r>
            <a:endParaRPr lang="en-US" sz="3600" dirty="0"/>
          </a:p>
        </p:txBody>
      </p:sp>
      <p:sp>
        <p:nvSpPr>
          <p:cNvPr id="3" name="Object 3">
            <a:extLst>
              <a:ext uri="{FF2B5EF4-FFF2-40B4-BE49-F238E27FC236}">
                <a16:creationId xmlns:a16="http://schemas.microsoft.com/office/drawing/2014/main" id="{6C5EB322-2F22-9AEA-6331-2ACB4BD3E629}"/>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When precise numbers aren't crucial</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Simplifying information for better understanding</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Examples: installation time, system capacity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69A207AC-FFAE-941E-3A06-BD194C88839C}"/>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
        <p:nvSpPr>
          <p:cNvPr id="3" name="Object 3">
            <a:extLst>
              <a:ext uri="{FF2B5EF4-FFF2-40B4-BE49-F238E27FC236}">
                <a16:creationId xmlns:a16="http://schemas.microsoft.com/office/drawing/2014/main" id="{A8348141-20BC-66EA-77D1-690118AD3CA6}"/>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Approximation for accessible writing in computer science</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Balancing details and simplicity</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Use approximation to enhance clarity and readability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256</Words>
  <Application>Microsoft Macintosh PowerPoint</Application>
  <PresentationFormat>Widescreen</PresentationFormat>
  <Paragraphs>26</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Poppins</vt:lpstr>
      <vt:lpstr>Calibri</vt:lpstr>
      <vt:lpstr>Symbol</vt:lpstr>
      <vt:lpstr>Arial</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Nicholas Carr</cp:lastModifiedBy>
  <cp:revision>6</cp:revision>
  <dcterms:created xsi:type="dcterms:W3CDTF">2023-08-09T04:07:22Z</dcterms:created>
  <dcterms:modified xsi:type="dcterms:W3CDTF">2023-08-10T07:48:53Z</dcterms:modified>
</cp:coreProperties>
</file>